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515" r:id="rId5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dd info" id="{D754F2B3-4F12-4812-A9BA-7F5DB0E050F6}">
          <p14:sldIdLst>
            <p14:sldId id="5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704" userDrawn="1">
          <p15:clr>
            <a:srgbClr val="A4A3A4"/>
          </p15:clr>
        </p15:guide>
        <p15:guide id="2" pos="8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iney Way" initials="RW" lastIdx="2" clrIdx="0">
    <p:extLst>
      <p:ext uri="{19B8F6BF-5375-455C-9EA6-DF929625EA0E}">
        <p15:presenceInfo xmlns:p15="http://schemas.microsoft.com/office/powerpoint/2012/main" userId="S::rway@fa.ua.edu::6b2a74af-d556-4139-b0f3-5788d7ba198d" providerId="AD"/>
      </p:ext>
    </p:extLst>
  </p:cmAuthor>
  <p:cmAuthor id="2" name="Will Hewson" initials="WH" lastIdx="7" clrIdx="1">
    <p:extLst>
      <p:ext uri="{19B8F6BF-5375-455C-9EA6-DF929625EA0E}">
        <p15:presenceInfo xmlns:p15="http://schemas.microsoft.com/office/powerpoint/2012/main" userId="S::wthewson@ua.edu::a8367506-73a5-45d5-b6d0-fba4b3aba0db" providerId="AD"/>
      </p:ext>
    </p:extLst>
  </p:cmAuthor>
  <p:cmAuthor id="3" name="Rainey Way" initials="RW [2]" lastIdx="6" clrIdx="2">
    <p:extLst>
      <p:ext uri="{19B8F6BF-5375-455C-9EA6-DF929625EA0E}">
        <p15:presenceInfo xmlns:p15="http://schemas.microsoft.com/office/powerpoint/2012/main" userId="S::lsway@ua.edu::ccb35e5c-d3ee-4b7e-86d0-9381b9161456" providerId="AD"/>
      </p:ext>
    </p:extLst>
  </p:cmAuthor>
  <p:cmAuthor id="4" name="Carolina Vega Rengifo" initials="CVR" lastIdx="8" clrIdx="3">
    <p:extLst>
      <p:ext uri="{19B8F6BF-5375-455C-9EA6-DF929625EA0E}">
        <p15:presenceInfo xmlns:p15="http://schemas.microsoft.com/office/powerpoint/2012/main" userId="S::cvegarengifo@ua.edu::077e1da8-3db6-4bb2-b6e1-740af48c1b9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9E1B32"/>
    <a:srgbClr val="33CCFF"/>
    <a:srgbClr val="B2B2B2"/>
    <a:srgbClr val="BCCFE6"/>
    <a:srgbClr val="88C1E4"/>
    <a:srgbClr val="C3C8CB"/>
    <a:srgbClr val="E4E6E8"/>
    <a:srgbClr val="1D4B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59" autoAdjust="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2010" y="108"/>
      </p:cViewPr>
      <p:guideLst>
        <p:guide orient="horz" pos="1704"/>
        <p:guide pos="8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a Vega Rengifo" userId="077e1da8-3db6-4bb2-b6e1-740af48c1b9f" providerId="ADAL" clId="{4F781350-515F-40D1-AF80-B5415FC454FE}"/>
    <pc:docChg chg="custSel delSld modSld delSection modSection">
      <pc:chgData name="Carolina Vega Rengifo" userId="077e1da8-3db6-4bb2-b6e1-740af48c1b9f" providerId="ADAL" clId="{4F781350-515F-40D1-AF80-B5415FC454FE}" dt="2022-02-21T19:25:09.527" v="31" actId="17846"/>
      <pc:docMkLst>
        <pc:docMk/>
      </pc:docMkLst>
      <pc:sldChg chg="del">
        <pc:chgData name="Carolina Vega Rengifo" userId="077e1da8-3db6-4bb2-b6e1-740af48c1b9f" providerId="ADAL" clId="{4F781350-515F-40D1-AF80-B5415FC454FE}" dt="2022-02-11T19:40:29.393" v="0" actId="47"/>
        <pc:sldMkLst>
          <pc:docMk/>
          <pc:sldMk cId="3934450961" sldId="258"/>
        </pc:sldMkLst>
      </pc:sldChg>
      <pc:sldChg chg="del">
        <pc:chgData name="Carolina Vega Rengifo" userId="077e1da8-3db6-4bb2-b6e1-740af48c1b9f" providerId="ADAL" clId="{4F781350-515F-40D1-AF80-B5415FC454FE}" dt="2022-02-11T19:40:48.649" v="6" actId="47"/>
        <pc:sldMkLst>
          <pc:docMk/>
          <pc:sldMk cId="4222076161" sldId="341"/>
        </pc:sldMkLst>
      </pc:sldChg>
      <pc:sldChg chg="del">
        <pc:chgData name="Carolina Vega Rengifo" userId="077e1da8-3db6-4bb2-b6e1-740af48c1b9f" providerId="ADAL" clId="{4F781350-515F-40D1-AF80-B5415FC454FE}" dt="2022-02-11T19:40:29.393" v="0" actId="47"/>
        <pc:sldMkLst>
          <pc:docMk/>
          <pc:sldMk cId="3601895026" sldId="421"/>
        </pc:sldMkLst>
      </pc:sldChg>
      <pc:sldChg chg="del">
        <pc:chgData name="Carolina Vega Rengifo" userId="077e1da8-3db6-4bb2-b6e1-740af48c1b9f" providerId="ADAL" clId="{4F781350-515F-40D1-AF80-B5415FC454FE}" dt="2022-02-11T19:40:29.393" v="0" actId="47"/>
        <pc:sldMkLst>
          <pc:docMk/>
          <pc:sldMk cId="4050944007" sldId="422"/>
        </pc:sldMkLst>
      </pc:sldChg>
      <pc:sldChg chg="del">
        <pc:chgData name="Carolina Vega Rengifo" userId="077e1da8-3db6-4bb2-b6e1-740af48c1b9f" providerId="ADAL" clId="{4F781350-515F-40D1-AF80-B5415FC454FE}" dt="2022-02-11T19:40:32.973" v="1" actId="47"/>
        <pc:sldMkLst>
          <pc:docMk/>
          <pc:sldMk cId="1543800391" sldId="429"/>
        </pc:sldMkLst>
      </pc:sldChg>
      <pc:sldChg chg="del">
        <pc:chgData name="Carolina Vega Rengifo" userId="077e1da8-3db6-4bb2-b6e1-740af48c1b9f" providerId="ADAL" clId="{4F781350-515F-40D1-AF80-B5415FC454FE}" dt="2022-02-11T19:40:42.841" v="4" actId="47"/>
        <pc:sldMkLst>
          <pc:docMk/>
          <pc:sldMk cId="3390979060" sldId="430"/>
        </pc:sldMkLst>
      </pc:sldChg>
      <pc:sldChg chg="del">
        <pc:chgData name="Carolina Vega Rengifo" userId="077e1da8-3db6-4bb2-b6e1-740af48c1b9f" providerId="ADAL" clId="{4F781350-515F-40D1-AF80-B5415FC454FE}" dt="2022-02-11T19:40:29.393" v="0" actId="47"/>
        <pc:sldMkLst>
          <pc:docMk/>
          <pc:sldMk cId="2146075615" sldId="431"/>
        </pc:sldMkLst>
      </pc:sldChg>
      <pc:sldChg chg="del">
        <pc:chgData name="Carolina Vega Rengifo" userId="077e1da8-3db6-4bb2-b6e1-740af48c1b9f" providerId="ADAL" clId="{4F781350-515F-40D1-AF80-B5415FC454FE}" dt="2022-02-11T19:40:29.393" v="0" actId="47"/>
        <pc:sldMkLst>
          <pc:docMk/>
          <pc:sldMk cId="119087666" sldId="432"/>
        </pc:sldMkLst>
      </pc:sldChg>
      <pc:sldChg chg="del">
        <pc:chgData name="Carolina Vega Rengifo" userId="077e1da8-3db6-4bb2-b6e1-740af48c1b9f" providerId="ADAL" clId="{4F781350-515F-40D1-AF80-B5415FC454FE}" dt="2022-02-11T19:40:29.393" v="0" actId="47"/>
        <pc:sldMkLst>
          <pc:docMk/>
          <pc:sldMk cId="3133970068" sldId="433"/>
        </pc:sldMkLst>
      </pc:sldChg>
      <pc:sldChg chg="del">
        <pc:chgData name="Carolina Vega Rengifo" userId="077e1da8-3db6-4bb2-b6e1-740af48c1b9f" providerId="ADAL" clId="{4F781350-515F-40D1-AF80-B5415FC454FE}" dt="2022-02-11T19:40:32.973" v="1" actId="47"/>
        <pc:sldMkLst>
          <pc:docMk/>
          <pc:sldMk cId="1531811911" sldId="434"/>
        </pc:sldMkLst>
      </pc:sldChg>
      <pc:sldChg chg="del">
        <pc:chgData name="Carolina Vega Rengifo" userId="077e1da8-3db6-4bb2-b6e1-740af48c1b9f" providerId="ADAL" clId="{4F781350-515F-40D1-AF80-B5415FC454FE}" dt="2022-02-11T19:40:32.973" v="1" actId="47"/>
        <pc:sldMkLst>
          <pc:docMk/>
          <pc:sldMk cId="3125240646" sldId="435"/>
        </pc:sldMkLst>
      </pc:sldChg>
      <pc:sldChg chg="del">
        <pc:chgData name="Carolina Vega Rengifo" userId="077e1da8-3db6-4bb2-b6e1-740af48c1b9f" providerId="ADAL" clId="{4F781350-515F-40D1-AF80-B5415FC454FE}" dt="2022-02-11T19:40:32.973" v="1" actId="47"/>
        <pc:sldMkLst>
          <pc:docMk/>
          <pc:sldMk cId="3447612008" sldId="436"/>
        </pc:sldMkLst>
      </pc:sldChg>
      <pc:sldChg chg="del">
        <pc:chgData name="Carolina Vega Rengifo" userId="077e1da8-3db6-4bb2-b6e1-740af48c1b9f" providerId="ADAL" clId="{4F781350-515F-40D1-AF80-B5415FC454FE}" dt="2022-02-11T19:40:32.973" v="1" actId="47"/>
        <pc:sldMkLst>
          <pc:docMk/>
          <pc:sldMk cId="843125276" sldId="437"/>
        </pc:sldMkLst>
      </pc:sldChg>
      <pc:sldChg chg="del">
        <pc:chgData name="Carolina Vega Rengifo" userId="077e1da8-3db6-4bb2-b6e1-740af48c1b9f" providerId="ADAL" clId="{4F781350-515F-40D1-AF80-B5415FC454FE}" dt="2022-02-11T19:40:29.393" v="0" actId="47"/>
        <pc:sldMkLst>
          <pc:docMk/>
          <pc:sldMk cId="552981563" sldId="438"/>
        </pc:sldMkLst>
      </pc:sldChg>
      <pc:sldChg chg="del">
        <pc:chgData name="Carolina Vega Rengifo" userId="077e1da8-3db6-4bb2-b6e1-740af48c1b9f" providerId="ADAL" clId="{4F781350-515F-40D1-AF80-B5415FC454FE}" dt="2022-02-11T19:40:32.973" v="1" actId="47"/>
        <pc:sldMkLst>
          <pc:docMk/>
          <pc:sldMk cId="1221252135" sldId="440"/>
        </pc:sldMkLst>
      </pc:sldChg>
      <pc:sldChg chg="del">
        <pc:chgData name="Carolina Vega Rengifo" userId="077e1da8-3db6-4bb2-b6e1-740af48c1b9f" providerId="ADAL" clId="{4F781350-515F-40D1-AF80-B5415FC454FE}" dt="2022-02-11T19:40:48.649" v="6" actId="47"/>
        <pc:sldMkLst>
          <pc:docMk/>
          <pc:sldMk cId="1878243896" sldId="441"/>
        </pc:sldMkLst>
      </pc:sldChg>
      <pc:sldChg chg="del">
        <pc:chgData name="Carolina Vega Rengifo" userId="077e1da8-3db6-4bb2-b6e1-740af48c1b9f" providerId="ADAL" clId="{4F781350-515F-40D1-AF80-B5415FC454FE}" dt="2022-02-11T19:40:32.973" v="1" actId="47"/>
        <pc:sldMkLst>
          <pc:docMk/>
          <pc:sldMk cId="4071649218" sldId="442"/>
        </pc:sldMkLst>
      </pc:sldChg>
      <pc:sldChg chg="del">
        <pc:chgData name="Carolina Vega Rengifo" userId="077e1da8-3db6-4bb2-b6e1-740af48c1b9f" providerId="ADAL" clId="{4F781350-515F-40D1-AF80-B5415FC454FE}" dt="2022-02-11T19:40:32.973" v="1" actId="47"/>
        <pc:sldMkLst>
          <pc:docMk/>
          <pc:sldMk cId="954271752" sldId="443"/>
        </pc:sldMkLst>
      </pc:sldChg>
      <pc:sldChg chg="del">
        <pc:chgData name="Carolina Vega Rengifo" userId="077e1da8-3db6-4bb2-b6e1-740af48c1b9f" providerId="ADAL" clId="{4F781350-515F-40D1-AF80-B5415FC454FE}" dt="2022-02-11T19:40:36.942" v="2" actId="47"/>
        <pc:sldMkLst>
          <pc:docMk/>
          <pc:sldMk cId="2494092375" sldId="444"/>
        </pc:sldMkLst>
      </pc:sldChg>
      <pc:sldChg chg="del">
        <pc:chgData name="Carolina Vega Rengifo" userId="077e1da8-3db6-4bb2-b6e1-740af48c1b9f" providerId="ADAL" clId="{4F781350-515F-40D1-AF80-B5415FC454FE}" dt="2022-02-11T19:40:45.401" v="5" actId="47"/>
        <pc:sldMkLst>
          <pc:docMk/>
          <pc:sldMk cId="1786142532" sldId="445"/>
        </pc:sldMkLst>
      </pc:sldChg>
      <pc:sldChg chg="del">
        <pc:chgData name="Carolina Vega Rengifo" userId="077e1da8-3db6-4bb2-b6e1-740af48c1b9f" providerId="ADAL" clId="{4F781350-515F-40D1-AF80-B5415FC454FE}" dt="2022-02-11T19:40:32.973" v="1" actId="47"/>
        <pc:sldMkLst>
          <pc:docMk/>
          <pc:sldMk cId="3550135869" sldId="446"/>
        </pc:sldMkLst>
      </pc:sldChg>
      <pc:sldChg chg="del">
        <pc:chgData name="Carolina Vega Rengifo" userId="077e1da8-3db6-4bb2-b6e1-740af48c1b9f" providerId="ADAL" clId="{4F781350-515F-40D1-AF80-B5415FC454FE}" dt="2022-02-11T19:40:36.942" v="2" actId="47"/>
        <pc:sldMkLst>
          <pc:docMk/>
          <pc:sldMk cId="3391585058" sldId="447"/>
        </pc:sldMkLst>
      </pc:sldChg>
      <pc:sldChg chg="del">
        <pc:chgData name="Carolina Vega Rengifo" userId="077e1da8-3db6-4bb2-b6e1-740af48c1b9f" providerId="ADAL" clId="{4F781350-515F-40D1-AF80-B5415FC454FE}" dt="2022-02-11T19:40:48.649" v="6" actId="47"/>
        <pc:sldMkLst>
          <pc:docMk/>
          <pc:sldMk cId="113701461" sldId="449"/>
        </pc:sldMkLst>
      </pc:sldChg>
      <pc:sldChg chg="del">
        <pc:chgData name="Carolina Vega Rengifo" userId="077e1da8-3db6-4bb2-b6e1-740af48c1b9f" providerId="ADAL" clId="{4F781350-515F-40D1-AF80-B5415FC454FE}" dt="2022-02-11T19:40:29.393" v="0" actId="47"/>
        <pc:sldMkLst>
          <pc:docMk/>
          <pc:sldMk cId="119848143" sldId="450"/>
        </pc:sldMkLst>
      </pc:sldChg>
      <pc:sldChg chg="del">
        <pc:chgData name="Carolina Vega Rengifo" userId="077e1da8-3db6-4bb2-b6e1-740af48c1b9f" providerId="ADAL" clId="{4F781350-515F-40D1-AF80-B5415FC454FE}" dt="2022-02-11T19:40:36.942" v="2" actId="47"/>
        <pc:sldMkLst>
          <pc:docMk/>
          <pc:sldMk cId="167361931" sldId="451"/>
        </pc:sldMkLst>
      </pc:sldChg>
      <pc:sldChg chg="del">
        <pc:chgData name="Carolina Vega Rengifo" userId="077e1da8-3db6-4bb2-b6e1-740af48c1b9f" providerId="ADAL" clId="{4F781350-515F-40D1-AF80-B5415FC454FE}" dt="2022-02-11T19:40:32.973" v="1" actId="47"/>
        <pc:sldMkLst>
          <pc:docMk/>
          <pc:sldMk cId="3732171353" sldId="452"/>
        </pc:sldMkLst>
      </pc:sldChg>
      <pc:sldChg chg="del">
        <pc:chgData name="Carolina Vega Rengifo" userId="077e1da8-3db6-4bb2-b6e1-740af48c1b9f" providerId="ADAL" clId="{4F781350-515F-40D1-AF80-B5415FC454FE}" dt="2022-02-11T19:40:42.841" v="4" actId="47"/>
        <pc:sldMkLst>
          <pc:docMk/>
          <pc:sldMk cId="742208688" sldId="454"/>
        </pc:sldMkLst>
      </pc:sldChg>
      <pc:sldChg chg="del">
        <pc:chgData name="Carolina Vega Rengifo" userId="077e1da8-3db6-4bb2-b6e1-740af48c1b9f" providerId="ADAL" clId="{4F781350-515F-40D1-AF80-B5415FC454FE}" dt="2022-02-11T19:40:45.401" v="5" actId="47"/>
        <pc:sldMkLst>
          <pc:docMk/>
          <pc:sldMk cId="4199211713" sldId="455"/>
        </pc:sldMkLst>
      </pc:sldChg>
      <pc:sldChg chg="del">
        <pc:chgData name="Carolina Vega Rengifo" userId="077e1da8-3db6-4bb2-b6e1-740af48c1b9f" providerId="ADAL" clId="{4F781350-515F-40D1-AF80-B5415FC454FE}" dt="2022-02-11T19:40:42.841" v="4" actId="47"/>
        <pc:sldMkLst>
          <pc:docMk/>
          <pc:sldMk cId="626475603" sldId="457"/>
        </pc:sldMkLst>
      </pc:sldChg>
      <pc:sldChg chg="del">
        <pc:chgData name="Carolina Vega Rengifo" userId="077e1da8-3db6-4bb2-b6e1-740af48c1b9f" providerId="ADAL" clId="{4F781350-515F-40D1-AF80-B5415FC454FE}" dt="2022-02-11T19:40:48.649" v="6" actId="47"/>
        <pc:sldMkLst>
          <pc:docMk/>
          <pc:sldMk cId="467824858" sldId="459"/>
        </pc:sldMkLst>
      </pc:sldChg>
      <pc:sldChg chg="del">
        <pc:chgData name="Carolina Vega Rengifo" userId="077e1da8-3db6-4bb2-b6e1-740af48c1b9f" providerId="ADAL" clId="{4F781350-515F-40D1-AF80-B5415FC454FE}" dt="2022-02-11T19:40:36.942" v="2" actId="47"/>
        <pc:sldMkLst>
          <pc:docMk/>
          <pc:sldMk cId="1866873383" sldId="460"/>
        </pc:sldMkLst>
      </pc:sldChg>
      <pc:sldChg chg="del">
        <pc:chgData name="Carolina Vega Rengifo" userId="077e1da8-3db6-4bb2-b6e1-740af48c1b9f" providerId="ADAL" clId="{4F781350-515F-40D1-AF80-B5415FC454FE}" dt="2022-02-11T19:40:36.942" v="2" actId="47"/>
        <pc:sldMkLst>
          <pc:docMk/>
          <pc:sldMk cId="3393523125" sldId="461"/>
        </pc:sldMkLst>
      </pc:sldChg>
      <pc:sldChg chg="del">
        <pc:chgData name="Carolina Vega Rengifo" userId="077e1da8-3db6-4bb2-b6e1-740af48c1b9f" providerId="ADAL" clId="{4F781350-515F-40D1-AF80-B5415FC454FE}" dt="2022-02-11T19:40:36.942" v="2" actId="47"/>
        <pc:sldMkLst>
          <pc:docMk/>
          <pc:sldMk cId="3126982164" sldId="463"/>
        </pc:sldMkLst>
      </pc:sldChg>
      <pc:sldChg chg="del">
        <pc:chgData name="Carolina Vega Rengifo" userId="077e1da8-3db6-4bb2-b6e1-740af48c1b9f" providerId="ADAL" clId="{4F781350-515F-40D1-AF80-B5415FC454FE}" dt="2022-02-11T19:40:39.975" v="3" actId="47"/>
        <pc:sldMkLst>
          <pc:docMk/>
          <pc:sldMk cId="444764284" sldId="465"/>
        </pc:sldMkLst>
      </pc:sldChg>
      <pc:sldChg chg="del">
        <pc:chgData name="Carolina Vega Rengifo" userId="077e1da8-3db6-4bb2-b6e1-740af48c1b9f" providerId="ADAL" clId="{4F781350-515F-40D1-AF80-B5415FC454FE}" dt="2022-02-11T19:40:39.975" v="3" actId="47"/>
        <pc:sldMkLst>
          <pc:docMk/>
          <pc:sldMk cId="1419861219" sldId="466"/>
        </pc:sldMkLst>
      </pc:sldChg>
      <pc:sldChg chg="del">
        <pc:chgData name="Carolina Vega Rengifo" userId="077e1da8-3db6-4bb2-b6e1-740af48c1b9f" providerId="ADAL" clId="{4F781350-515F-40D1-AF80-B5415FC454FE}" dt="2022-02-11T19:40:39.975" v="3" actId="47"/>
        <pc:sldMkLst>
          <pc:docMk/>
          <pc:sldMk cId="2058995823" sldId="469"/>
        </pc:sldMkLst>
      </pc:sldChg>
      <pc:sldChg chg="del">
        <pc:chgData name="Carolina Vega Rengifo" userId="077e1da8-3db6-4bb2-b6e1-740af48c1b9f" providerId="ADAL" clId="{4F781350-515F-40D1-AF80-B5415FC454FE}" dt="2022-02-11T19:40:39.975" v="3" actId="47"/>
        <pc:sldMkLst>
          <pc:docMk/>
          <pc:sldMk cId="3816048178" sldId="471"/>
        </pc:sldMkLst>
      </pc:sldChg>
      <pc:sldChg chg="del">
        <pc:chgData name="Carolina Vega Rengifo" userId="077e1da8-3db6-4bb2-b6e1-740af48c1b9f" providerId="ADAL" clId="{4F781350-515F-40D1-AF80-B5415FC454FE}" dt="2022-02-11T19:40:39.975" v="3" actId="47"/>
        <pc:sldMkLst>
          <pc:docMk/>
          <pc:sldMk cId="1668281597" sldId="472"/>
        </pc:sldMkLst>
      </pc:sldChg>
      <pc:sldChg chg="del">
        <pc:chgData name="Carolina Vega Rengifo" userId="077e1da8-3db6-4bb2-b6e1-740af48c1b9f" providerId="ADAL" clId="{4F781350-515F-40D1-AF80-B5415FC454FE}" dt="2022-02-11T19:40:39.975" v="3" actId="47"/>
        <pc:sldMkLst>
          <pc:docMk/>
          <pc:sldMk cId="1467636961" sldId="473"/>
        </pc:sldMkLst>
      </pc:sldChg>
      <pc:sldChg chg="del">
        <pc:chgData name="Carolina Vega Rengifo" userId="077e1da8-3db6-4bb2-b6e1-740af48c1b9f" providerId="ADAL" clId="{4F781350-515F-40D1-AF80-B5415FC454FE}" dt="2022-02-11T19:40:39.975" v="3" actId="47"/>
        <pc:sldMkLst>
          <pc:docMk/>
          <pc:sldMk cId="3775635917" sldId="474"/>
        </pc:sldMkLst>
      </pc:sldChg>
      <pc:sldChg chg="del">
        <pc:chgData name="Carolina Vega Rengifo" userId="077e1da8-3db6-4bb2-b6e1-740af48c1b9f" providerId="ADAL" clId="{4F781350-515F-40D1-AF80-B5415FC454FE}" dt="2022-02-11T19:40:39.975" v="3" actId="47"/>
        <pc:sldMkLst>
          <pc:docMk/>
          <pc:sldMk cId="593849759" sldId="475"/>
        </pc:sldMkLst>
      </pc:sldChg>
      <pc:sldChg chg="del">
        <pc:chgData name="Carolina Vega Rengifo" userId="077e1da8-3db6-4bb2-b6e1-740af48c1b9f" providerId="ADAL" clId="{4F781350-515F-40D1-AF80-B5415FC454FE}" dt="2022-02-11T19:40:45.401" v="5" actId="47"/>
        <pc:sldMkLst>
          <pc:docMk/>
          <pc:sldMk cId="1475372434" sldId="476"/>
        </pc:sldMkLst>
      </pc:sldChg>
      <pc:sldChg chg="del">
        <pc:chgData name="Carolina Vega Rengifo" userId="077e1da8-3db6-4bb2-b6e1-740af48c1b9f" providerId="ADAL" clId="{4F781350-515F-40D1-AF80-B5415FC454FE}" dt="2022-02-11T19:40:45.401" v="5" actId="47"/>
        <pc:sldMkLst>
          <pc:docMk/>
          <pc:sldMk cId="1212007435" sldId="477"/>
        </pc:sldMkLst>
      </pc:sldChg>
      <pc:sldChg chg="del">
        <pc:chgData name="Carolina Vega Rengifo" userId="077e1da8-3db6-4bb2-b6e1-740af48c1b9f" providerId="ADAL" clId="{4F781350-515F-40D1-AF80-B5415FC454FE}" dt="2022-02-11T19:40:45.401" v="5" actId="47"/>
        <pc:sldMkLst>
          <pc:docMk/>
          <pc:sldMk cId="2982809438" sldId="478"/>
        </pc:sldMkLst>
      </pc:sldChg>
      <pc:sldChg chg="del">
        <pc:chgData name="Carolina Vega Rengifo" userId="077e1da8-3db6-4bb2-b6e1-740af48c1b9f" providerId="ADAL" clId="{4F781350-515F-40D1-AF80-B5415FC454FE}" dt="2022-02-11T19:40:32.973" v="1" actId="47"/>
        <pc:sldMkLst>
          <pc:docMk/>
          <pc:sldMk cId="1964652101" sldId="480"/>
        </pc:sldMkLst>
      </pc:sldChg>
      <pc:sldChg chg="del">
        <pc:chgData name="Carolina Vega Rengifo" userId="077e1da8-3db6-4bb2-b6e1-740af48c1b9f" providerId="ADAL" clId="{4F781350-515F-40D1-AF80-B5415FC454FE}" dt="2022-02-11T19:40:36.942" v="2" actId="47"/>
        <pc:sldMkLst>
          <pc:docMk/>
          <pc:sldMk cId="3121878646" sldId="481"/>
        </pc:sldMkLst>
      </pc:sldChg>
      <pc:sldChg chg="del">
        <pc:chgData name="Carolina Vega Rengifo" userId="077e1da8-3db6-4bb2-b6e1-740af48c1b9f" providerId="ADAL" clId="{4F781350-515F-40D1-AF80-B5415FC454FE}" dt="2022-02-11T19:40:32.973" v="1" actId="47"/>
        <pc:sldMkLst>
          <pc:docMk/>
          <pc:sldMk cId="346458309" sldId="482"/>
        </pc:sldMkLst>
      </pc:sldChg>
      <pc:sldChg chg="del">
        <pc:chgData name="Carolina Vega Rengifo" userId="077e1da8-3db6-4bb2-b6e1-740af48c1b9f" providerId="ADAL" clId="{4F781350-515F-40D1-AF80-B5415FC454FE}" dt="2022-02-11T19:40:42.841" v="4" actId="47"/>
        <pc:sldMkLst>
          <pc:docMk/>
          <pc:sldMk cId="3108980495" sldId="483"/>
        </pc:sldMkLst>
      </pc:sldChg>
      <pc:sldChg chg="del">
        <pc:chgData name="Carolina Vega Rengifo" userId="077e1da8-3db6-4bb2-b6e1-740af48c1b9f" providerId="ADAL" clId="{4F781350-515F-40D1-AF80-B5415FC454FE}" dt="2022-02-11T19:40:42.841" v="4" actId="47"/>
        <pc:sldMkLst>
          <pc:docMk/>
          <pc:sldMk cId="3971470771" sldId="484"/>
        </pc:sldMkLst>
      </pc:sldChg>
      <pc:sldChg chg="del">
        <pc:chgData name="Carolina Vega Rengifo" userId="077e1da8-3db6-4bb2-b6e1-740af48c1b9f" providerId="ADAL" clId="{4F781350-515F-40D1-AF80-B5415FC454FE}" dt="2022-02-11T19:40:42.841" v="4" actId="47"/>
        <pc:sldMkLst>
          <pc:docMk/>
          <pc:sldMk cId="2116843587" sldId="485"/>
        </pc:sldMkLst>
      </pc:sldChg>
      <pc:sldChg chg="del">
        <pc:chgData name="Carolina Vega Rengifo" userId="077e1da8-3db6-4bb2-b6e1-740af48c1b9f" providerId="ADAL" clId="{4F781350-515F-40D1-AF80-B5415FC454FE}" dt="2022-02-11T19:40:42.841" v="4" actId="47"/>
        <pc:sldMkLst>
          <pc:docMk/>
          <pc:sldMk cId="914398692" sldId="486"/>
        </pc:sldMkLst>
      </pc:sldChg>
      <pc:sldChg chg="del">
        <pc:chgData name="Carolina Vega Rengifo" userId="077e1da8-3db6-4bb2-b6e1-740af48c1b9f" providerId="ADAL" clId="{4F781350-515F-40D1-AF80-B5415FC454FE}" dt="2022-02-11T19:40:42.841" v="4" actId="47"/>
        <pc:sldMkLst>
          <pc:docMk/>
          <pc:sldMk cId="2629191477" sldId="487"/>
        </pc:sldMkLst>
      </pc:sldChg>
      <pc:sldChg chg="del">
        <pc:chgData name="Carolina Vega Rengifo" userId="077e1da8-3db6-4bb2-b6e1-740af48c1b9f" providerId="ADAL" clId="{4F781350-515F-40D1-AF80-B5415FC454FE}" dt="2022-02-11T19:40:42.841" v="4" actId="47"/>
        <pc:sldMkLst>
          <pc:docMk/>
          <pc:sldMk cId="1040363384" sldId="488"/>
        </pc:sldMkLst>
      </pc:sldChg>
      <pc:sldChg chg="del">
        <pc:chgData name="Carolina Vega Rengifo" userId="077e1da8-3db6-4bb2-b6e1-740af48c1b9f" providerId="ADAL" clId="{4F781350-515F-40D1-AF80-B5415FC454FE}" dt="2022-02-11T19:40:42.841" v="4" actId="47"/>
        <pc:sldMkLst>
          <pc:docMk/>
          <pc:sldMk cId="3631851730" sldId="489"/>
        </pc:sldMkLst>
      </pc:sldChg>
      <pc:sldChg chg="del">
        <pc:chgData name="Carolina Vega Rengifo" userId="077e1da8-3db6-4bb2-b6e1-740af48c1b9f" providerId="ADAL" clId="{4F781350-515F-40D1-AF80-B5415FC454FE}" dt="2022-02-11T19:40:36.942" v="2" actId="47"/>
        <pc:sldMkLst>
          <pc:docMk/>
          <pc:sldMk cId="3821820301" sldId="490"/>
        </pc:sldMkLst>
      </pc:sldChg>
      <pc:sldChg chg="del">
        <pc:chgData name="Carolina Vega Rengifo" userId="077e1da8-3db6-4bb2-b6e1-740af48c1b9f" providerId="ADAL" clId="{4F781350-515F-40D1-AF80-B5415FC454FE}" dt="2022-02-11T19:40:36.942" v="2" actId="47"/>
        <pc:sldMkLst>
          <pc:docMk/>
          <pc:sldMk cId="4069985704" sldId="491"/>
        </pc:sldMkLst>
      </pc:sldChg>
      <pc:sldChg chg="del">
        <pc:chgData name="Carolina Vega Rengifo" userId="077e1da8-3db6-4bb2-b6e1-740af48c1b9f" providerId="ADAL" clId="{4F781350-515F-40D1-AF80-B5415FC454FE}" dt="2022-02-11T19:40:48.649" v="6" actId="47"/>
        <pc:sldMkLst>
          <pc:docMk/>
          <pc:sldMk cId="4092387145" sldId="492"/>
        </pc:sldMkLst>
      </pc:sldChg>
      <pc:sldChg chg="del">
        <pc:chgData name="Carolina Vega Rengifo" userId="077e1da8-3db6-4bb2-b6e1-740af48c1b9f" providerId="ADAL" clId="{4F781350-515F-40D1-AF80-B5415FC454FE}" dt="2022-02-11T19:40:39.975" v="3" actId="47"/>
        <pc:sldMkLst>
          <pc:docMk/>
          <pc:sldMk cId="1131217675" sldId="493"/>
        </pc:sldMkLst>
      </pc:sldChg>
      <pc:sldChg chg="del">
        <pc:chgData name="Carolina Vega Rengifo" userId="077e1da8-3db6-4bb2-b6e1-740af48c1b9f" providerId="ADAL" clId="{4F781350-515F-40D1-AF80-B5415FC454FE}" dt="2022-02-11T19:40:48.649" v="6" actId="47"/>
        <pc:sldMkLst>
          <pc:docMk/>
          <pc:sldMk cId="2550339300" sldId="496"/>
        </pc:sldMkLst>
      </pc:sldChg>
      <pc:sldChg chg="del">
        <pc:chgData name="Carolina Vega Rengifo" userId="077e1da8-3db6-4bb2-b6e1-740af48c1b9f" providerId="ADAL" clId="{4F781350-515F-40D1-AF80-B5415FC454FE}" dt="2022-02-11T19:40:48.649" v="6" actId="47"/>
        <pc:sldMkLst>
          <pc:docMk/>
          <pc:sldMk cId="2322688871" sldId="497"/>
        </pc:sldMkLst>
      </pc:sldChg>
      <pc:sldChg chg="del">
        <pc:chgData name="Carolina Vega Rengifo" userId="077e1da8-3db6-4bb2-b6e1-740af48c1b9f" providerId="ADAL" clId="{4F781350-515F-40D1-AF80-B5415FC454FE}" dt="2022-02-11T19:40:32.973" v="1" actId="47"/>
        <pc:sldMkLst>
          <pc:docMk/>
          <pc:sldMk cId="2125085073" sldId="500"/>
        </pc:sldMkLst>
      </pc:sldChg>
      <pc:sldChg chg="del">
        <pc:chgData name="Carolina Vega Rengifo" userId="077e1da8-3db6-4bb2-b6e1-740af48c1b9f" providerId="ADAL" clId="{4F781350-515F-40D1-AF80-B5415FC454FE}" dt="2022-02-11T19:40:48.649" v="6" actId="47"/>
        <pc:sldMkLst>
          <pc:docMk/>
          <pc:sldMk cId="3502240548" sldId="501"/>
        </pc:sldMkLst>
      </pc:sldChg>
      <pc:sldChg chg="delSp modSp mod">
        <pc:chgData name="Carolina Vega Rengifo" userId="077e1da8-3db6-4bb2-b6e1-740af48c1b9f" providerId="ADAL" clId="{4F781350-515F-40D1-AF80-B5415FC454FE}" dt="2022-02-21T19:24:03.564" v="29" actId="478"/>
        <pc:sldMkLst>
          <pc:docMk/>
          <pc:sldMk cId="1624540077" sldId="515"/>
        </pc:sldMkLst>
        <pc:spChg chg="del">
          <ac:chgData name="Carolina Vega Rengifo" userId="077e1da8-3db6-4bb2-b6e1-740af48c1b9f" providerId="ADAL" clId="{4F781350-515F-40D1-AF80-B5415FC454FE}" dt="2022-02-21T19:24:03.564" v="29" actId="478"/>
          <ac:spMkLst>
            <pc:docMk/>
            <pc:sldMk cId="1624540077" sldId="515"/>
            <ac:spMk id="7" creationId="{837C761F-9049-4CF0-90CB-5A16C5B7E025}"/>
          </ac:spMkLst>
        </pc:spChg>
        <pc:spChg chg="mod">
          <ac:chgData name="Carolina Vega Rengifo" userId="077e1da8-3db6-4bb2-b6e1-740af48c1b9f" providerId="ADAL" clId="{4F781350-515F-40D1-AF80-B5415FC454FE}" dt="2022-02-21T19:22:58.341" v="23" actId="20577"/>
          <ac:spMkLst>
            <pc:docMk/>
            <pc:sldMk cId="1624540077" sldId="515"/>
            <ac:spMk id="16" creationId="{8C3A067D-FCBA-4182-AD1B-A8585C311D93}"/>
          </ac:spMkLst>
        </pc:spChg>
        <pc:spChg chg="mod">
          <ac:chgData name="Carolina Vega Rengifo" userId="077e1da8-3db6-4bb2-b6e1-740af48c1b9f" providerId="ADAL" clId="{4F781350-515F-40D1-AF80-B5415FC454FE}" dt="2022-02-21T19:22:49.352" v="20" actId="20577"/>
          <ac:spMkLst>
            <pc:docMk/>
            <pc:sldMk cId="1624540077" sldId="515"/>
            <ac:spMk id="18" creationId="{66551325-FC93-4646-8F16-5958ADCE9A32}"/>
          </ac:spMkLst>
        </pc:spChg>
        <pc:spChg chg="mod">
          <ac:chgData name="Carolina Vega Rengifo" userId="077e1da8-3db6-4bb2-b6e1-740af48c1b9f" providerId="ADAL" clId="{4F781350-515F-40D1-AF80-B5415FC454FE}" dt="2022-02-21T19:23:08.234" v="26" actId="20577"/>
          <ac:spMkLst>
            <pc:docMk/>
            <pc:sldMk cId="1624540077" sldId="515"/>
            <ac:spMk id="19" creationId="{40B71D54-B09D-4762-975C-EE6EA4F25CC0}"/>
          </ac:spMkLst>
        </pc:spChg>
        <pc:spChg chg="mod">
          <ac:chgData name="Carolina Vega Rengifo" userId="077e1da8-3db6-4bb2-b6e1-740af48c1b9f" providerId="ADAL" clId="{4F781350-515F-40D1-AF80-B5415FC454FE}" dt="2022-02-21T19:22:52.065" v="21" actId="20577"/>
          <ac:spMkLst>
            <pc:docMk/>
            <pc:sldMk cId="1624540077" sldId="515"/>
            <ac:spMk id="20" creationId="{4F507491-9027-48F4-AF88-1B6CCC5EE540}"/>
          </ac:spMkLst>
        </pc:spChg>
        <pc:spChg chg="mod">
          <ac:chgData name="Carolina Vega Rengifo" userId="077e1da8-3db6-4bb2-b6e1-740af48c1b9f" providerId="ADAL" clId="{4F781350-515F-40D1-AF80-B5415FC454FE}" dt="2022-02-21T19:23:01.110" v="24" actId="20577"/>
          <ac:spMkLst>
            <pc:docMk/>
            <pc:sldMk cId="1624540077" sldId="515"/>
            <ac:spMk id="21" creationId="{DFE518B9-51BD-4AF4-9319-1B27E24E4156}"/>
          </ac:spMkLst>
        </pc:spChg>
        <pc:spChg chg="mod">
          <ac:chgData name="Carolina Vega Rengifo" userId="077e1da8-3db6-4bb2-b6e1-740af48c1b9f" providerId="ADAL" clId="{4F781350-515F-40D1-AF80-B5415FC454FE}" dt="2022-02-21T19:22:55.362" v="22" actId="20577"/>
          <ac:spMkLst>
            <pc:docMk/>
            <pc:sldMk cId="1624540077" sldId="515"/>
            <ac:spMk id="22" creationId="{DFACA4BF-7F9E-4FAB-B05A-8DC5B4121857}"/>
          </ac:spMkLst>
        </pc:spChg>
        <pc:spChg chg="mod">
          <ac:chgData name="Carolina Vega Rengifo" userId="077e1da8-3db6-4bb2-b6e1-740af48c1b9f" providerId="ADAL" clId="{4F781350-515F-40D1-AF80-B5415FC454FE}" dt="2022-02-21T19:23:12.626" v="27" actId="20577"/>
          <ac:spMkLst>
            <pc:docMk/>
            <pc:sldMk cId="1624540077" sldId="515"/>
            <ac:spMk id="23" creationId="{133E8F21-8C6E-42B0-9255-57E82BB5F7D0}"/>
          </ac:spMkLst>
        </pc:spChg>
        <pc:spChg chg="mod">
          <ac:chgData name="Carolina Vega Rengifo" userId="077e1da8-3db6-4bb2-b6e1-740af48c1b9f" providerId="ADAL" clId="{4F781350-515F-40D1-AF80-B5415FC454FE}" dt="2022-02-21T19:23:05.023" v="25" actId="20577"/>
          <ac:spMkLst>
            <pc:docMk/>
            <pc:sldMk cId="1624540077" sldId="515"/>
            <ac:spMk id="24" creationId="{D6A297D2-17BA-4A1D-A982-76FBB304E450}"/>
          </ac:spMkLst>
        </pc:spChg>
        <pc:spChg chg="mod">
          <ac:chgData name="Carolina Vega Rengifo" userId="077e1da8-3db6-4bb2-b6e1-740af48c1b9f" providerId="ADAL" clId="{4F781350-515F-40D1-AF80-B5415FC454FE}" dt="2022-02-21T19:23:15.823" v="28" actId="20577"/>
          <ac:spMkLst>
            <pc:docMk/>
            <pc:sldMk cId="1624540077" sldId="515"/>
            <ac:spMk id="26" creationId="{7D678CA1-837B-45DE-B706-C7331C1D1699}"/>
          </ac:spMkLst>
        </pc:spChg>
        <pc:picChg chg="mod">
          <ac:chgData name="Carolina Vega Rengifo" userId="077e1da8-3db6-4bb2-b6e1-740af48c1b9f" providerId="ADAL" clId="{4F781350-515F-40D1-AF80-B5415FC454FE}" dt="2022-02-21T19:22:30.152" v="18" actId="962"/>
          <ac:picMkLst>
            <pc:docMk/>
            <pc:sldMk cId="1624540077" sldId="515"/>
            <ac:picMk id="3" creationId="{0BD1B642-F40B-4E70-AAB2-7E9E6C1ED0D7}"/>
          </ac:picMkLst>
        </pc:picChg>
        <pc:picChg chg="mod">
          <ac:chgData name="Carolina Vega Rengifo" userId="077e1da8-3db6-4bb2-b6e1-740af48c1b9f" providerId="ADAL" clId="{4F781350-515F-40D1-AF80-B5415FC454FE}" dt="2022-02-21T19:22:32.344" v="19" actId="962"/>
          <ac:picMkLst>
            <pc:docMk/>
            <pc:sldMk cId="1624540077" sldId="515"/>
            <ac:picMk id="10" creationId="{F051F1FC-060D-4894-87A4-37C4D85D4130}"/>
          </ac:picMkLst>
        </pc:picChg>
        <pc:picChg chg="mod">
          <ac:chgData name="Carolina Vega Rengifo" userId="077e1da8-3db6-4bb2-b6e1-740af48c1b9f" providerId="ADAL" clId="{4F781350-515F-40D1-AF80-B5415FC454FE}" dt="2022-02-21T19:22:14.978" v="13" actId="962"/>
          <ac:picMkLst>
            <pc:docMk/>
            <pc:sldMk cId="1624540077" sldId="515"/>
            <ac:picMk id="12" creationId="{AF77392A-53D0-4535-AE5B-4171627D497C}"/>
          </ac:picMkLst>
        </pc:picChg>
        <pc:picChg chg="mod">
          <ac:chgData name="Carolina Vega Rengifo" userId="077e1da8-3db6-4bb2-b6e1-740af48c1b9f" providerId="ADAL" clId="{4F781350-515F-40D1-AF80-B5415FC454FE}" dt="2022-02-21T19:22:17.716" v="14" actId="962"/>
          <ac:picMkLst>
            <pc:docMk/>
            <pc:sldMk cId="1624540077" sldId="515"/>
            <ac:picMk id="15" creationId="{39490934-DFE1-44D9-9606-182339F59E0C}"/>
          </ac:picMkLst>
        </pc:picChg>
        <pc:picChg chg="mod">
          <ac:chgData name="Carolina Vega Rengifo" userId="077e1da8-3db6-4bb2-b6e1-740af48c1b9f" providerId="ADAL" clId="{4F781350-515F-40D1-AF80-B5415FC454FE}" dt="2022-02-21T19:22:20.372" v="15" actId="962"/>
          <ac:picMkLst>
            <pc:docMk/>
            <pc:sldMk cId="1624540077" sldId="515"/>
            <ac:picMk id="17" creationId="{4AB56B14-7EC3-4E3B-AC0A-B8D120666D3F}"/>
          </ac:picMkLst>
        </pc:picChg>
        <pc:picChg chg="mod">
          <ac:chgData name="Carolina Vega Rengifo" userId="077e1da8-3db6-4bb2-b6e1-740af48c1b9f" providerId="ADAL" clId="{4F781350-515F-40D1-AF80-B5415FC454FE}" dt="2022-02-21T19:22:25.374" v="16" actId="962"/>
          <ac:picMkLst>
            <pc:docMk/>
            <pc:sldMk cId="1624540077" sldId="515"/>
            <ac:picMk id="28" creationId="{1C80DDBE-6E2A-471A-B132-7CB9C39D9F40}"/>
          </ac:picMkLst>
        </pc:picChg>
        <pc:picChg chg="mod">
          <ac:chgData name="Carolina Vega Rengifo" userId="077e1da8-3db6-4bb2-b6e1-740af48c1b9f" providerId="ADAL" clId="{4F781350-515F-40D1-AF80-B5415FC454FE}" dt="2022-02-21T19:22:01.585" v="11" actId="962"/>
          <ac:picMkLst>
            <pc:docMk/>
            <pc:sldMk cId="1624540077" sldId="515"/>
            <ac:picMk id="30" creationId="{B2C0E376-301F-44AA-953F-8743F9F1887E}"/>
          </ac:picMkLst>
        </pc:picChg>
        <pc:picChg chg="mod">
          <ac:chgData name="Carolina Vega Rengifo" userId="077e1da8-3db6-4bb2-b6e1-740af48c1b9f" providerId="ADAL" clId="{4F781350-515F-40D1-AF80-B5415FC454FE}" dt="2022-02-21T19:22:28.053" v="17" actId="962"/>
          <ac:picMkLst>
            <pc:docMk/>
            <pc:sldMk cId="1624540077" sldId="515"/>
            <ac:picMk id="32" creationId="{CF013D12-73E7-4069-97CB-A329832CB23E}"/>
          </ac:picMkLst>
        </pc:picChg>
        <pc:picChg chg="mod">
          <ac:chgData name="Carolina Vega Rengifo" userId="077e1da8-3db6-4bb2-b6e1-740af48c1b9f" providerId="ADAL" clId="{4F781350-515F-40D1-AF80-B5415FC454FE}" dt="2022-02-21T19:22:11.240" v="12" actId="962"/>
          <ac:picMkLst>
            <pc:docMk/>
            <pc:sldMk cId="1624540077" sldId="515"/>
            <ac:picMk id="33" creationId="{C2561080-1EBD-4EF9-AF67-830F311046D1}"/>
          </ac:picMkLst>
        </pc:picChg>
      </pc:sldChg>
      <pc:sldChg chg="del">
        <pc:chgData name="Carolina Vega Rengifo" userId="077e1da8-3db6-4bb2-b6e1-740af48c1b9f" providerId="ADAL" clId="{4F781350-515F-40D1-AF80-B5415FC454FE}" dt="2022-02-11T19:40:36.942" v="2" actId="47"/>
        <pc:sldMkLst>
          <pc:docMk/>
          <pc:sldMk cId="1761833721" sldId="524"/>
        </pc:sldMkLst>
      </pc:sldChg>
      <pc:sldChg chg="del">
        <pc:chgData name="Carolina Vega Rengifo" userId="077e1da8-3db6-4bb2-b6e1-740af48c1b9f" providerId="ADAL" clId="{4F781350-515F-40D1-AF80-B5415FC454FE}" dt="2022-02-11T19:40:36.942" v="2" actId="47"/>
        <pc:sldMkLst>
          <pc:docMk/>
          <pc:sldMk cId="770837364" sldId="525"/>
        </pc:sldMkLst>
      </pc:sldChg>
      <pc:sldChg chg="del">
        <pc:chgData name="Carolina Vega Rengifo" userId="077e1da8-3db6-4bb2-b6e1-740af48c1b9f" providerId="ADAL" clId="{4F781350-515F-40D1-AF80-B5415FC454FE}" dt="2022-02-11T19:40:48.649" v="6" actId="47"/>
        <pc:sldMkLst>
          <pc:docMk/>
          <pc:sldMk cId="2965764469" sldId="527"/>
        </pc:sldMkLst>
      </pc:sldChg>
      <pc:sldChg chg="del">
        <pc:chgData name="Carolina Vega Rengifo" userId="077e1da8-3db6-4bb2-b6e1-740af48c1b9f" providerId="ADAL" clId="{4F781350-515F-40D1-AF80-B5415FC454FE}" dt="2022-02-11T19:40:32.973" v="1" actId="47"/>
        <pc:sldMkLst>
          <pc:docMk/>
          <pc:sldMk cId="3181525346" sldId="534"/>
        </pc:sldMkLst>
      </pc:sldChg>
      <pc:sldChg chg="del">
        <pc:chgData name="Carolina Vega Rengifo" userId="077e1da8-3db6-4bb2-b6e1-740af48c1b9f" providerId="ADAL" clId="{4F781350-515F-40D1-AF80-B5415FC454FE}" dt="2022-02-11T19:40:45.401" v="5" actId="47"/>
        <pc:sldMkLst>
          <pc:docMk/>
          <pc:sldMk cId="1591338027" sldId="53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A1E4D4C-E6A5-4603-98F7-7D93567ABF8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CCC46FD-7014-4D4B-87FA-BE76E1478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04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C46FD-7014-4D4B-87FA-BE76E14787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89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E473-17E0-49A4-A083-B9E453D15815}" type="datetime1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6923-B572-B847-8A5E-FEA2DA66C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1E7A-CCD9-4E8A-A63A-8012D7E033BC}" type="datetime1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6923-B572-B847-8A5E-FEA2DA66C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6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3135-05A5-4EE3-AC49-F8F585239EDC}" type="datetime1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6923-B572-B847-8A5E-FEA2DA66C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C191-BEB6-492E-9AF1-D6F8729B4465}" type="datetime1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6923-B572-B847-8A5E-FEA2DA66C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0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BEEF-28C4-4CF1-B880-FC693309CC88}" type="datetime1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6923-B572-B847-8A5E-FEA2DA66C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15EC-D037-4CF3-ABFC-E5219D3C6037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6923-B572-B847-8A5E-FEA2DA66C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88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578E-7C4B-4994-B4D2-59B6EB507CA6}" type="datetime1">
              <a:rPr lang="en-US" smtClean="0"/>
              <a:t>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6923-B572-B847-8A5E-FEA2DA66C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1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9841-3C93-4ED8-891E-DDE187A6FFA2}" type="datetime1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6923-B572-B847-8A5E-FEA2DA66C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6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4D3C-0D22-4825-A159-2573E6ED3003}" type="datetime1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6923-B572-B847-8A5E-FEA2DA66C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7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8BF1-F7B7-44DC-8538-6C65D63A9780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6923-B572-B847-8A5E-FEA2DA66C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35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C6A2-D9E1-4893-82E5-DBA899A46E44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6923-B572-B847-8A5E-FEA2DA66C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9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77E85-D0B6-4A41-A8CB-2B4F1B972D84}" type="datetime1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76923-B572-B847-8A5E-FEA2DA66C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7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93395" y="-7363"/>
            <a:ext cx="7772400" cy="77259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9E1B32"/>
                </a:solidFill>
                <a:latin typeface="Minion Pro" panose="02040503050201020203" pitchFamily="18" charset="0"/>
              </a:rPr>
              <a:t>Example of tools by Category or Purpose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551325-FC93-4646-8F16-5958ADCE9A32}"/>
              </a:ext>
            </a:extLst>
          </p:cNvPr>
          <p:cNvSpPr txBox="1"/>
          <p:nvPr/>
        </p:nvSpPr>
        <p:spPr>
          <a:xfrm>
            <a:off x="347648" y="867945"/>
            <a:ext cx="250263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C00000"/>
                </a:solidFill>
                <a:latin typeface="Minion Pro" panose="02040503050201020203" pitchFamily="18" charset="0"/>
              </a:rPr>
              <a:t>Generating ideas: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dirty="0">
                <a:latin typeface="Minion Pro" panose="02040503050201020203" pitchFamily="18" charset="0"/>
              </a:rPr>
              <a:t>Brainstorming</a:t>
            </a:r>
            <a:endParaRPr lang="en-US" sz="1100" b="0" i="0" dirty="0">
              <a:effectLst/>
              <a:latin typeface="Minion Pro" panose="02040503050201020203" pitchFamily="18" charset="0"/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b="0" i="0" dirty="0">
                <a:effectLst/>
                <a:latin typeface="Minion Pro" panose="02040503050201020203" pitchFamily="18" charset="0"/>
              </a:rPr>
              <a:t>Affinity </a:t>
            </a:r>
            <a:r>
              <a:rPr lang="en-US" sz="1100" dirty="0">
                <a:latin typeface="Minion Pro" panose="02040503050201020203" pitchFamily="18" charset="0"/>
              </a:rPr>
              <a:t>d</a:t>
            </a:r>
            <a:r>
              <a:rPr lang="en-US" sz="1100" b="0" i="0" dirty="0">
                <a:effectLst/>
                <a:latin typeface="Minion Pro" panose="02040503050201020203" pitchFamily="18" charset="0"/>
              </a:rPr>
              <a:t>iagram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b="0" i="0" dirty="0">
                <a:effectLst/>
                <a:latin typeface="Minion Pro" panose="02040503050201020203" pitchFamily="18" charset="0"/>
              </a:rPr>
              <a:t>Force field </a:t>
            </a:r>
            <a:r>
              <a:rPr lang="en-US" sz="1100" dirty="0">
                <a:latin typeface="Minion Pro" panose="02040503050201020203" pitchFamily="18" charset="0"/>
              </a:rPr>
              <a:t>a</a:t>
            </a:r>
            <a:r>
              <a:rPr lang="en-US" sz="1100" b="0" i="0" dirty="0">
                <a:effectLst/>
                <a:latin typeface="Minion Pro" panose="02040503050201020203" pitchFamily="18" charset="0"/>
              </a:rPr>
              <a:t>nalysis</a:t>
            </a:r>
          </a:p>
          <a:p>
            <a:pPr marL="168275" indent="-168275" algn="l">
              <a:buFont typeface="Arial" panose="020B0604020202020204" pitchFamily="34" charset="0"/>
              <a:buChar char="•"/>
            </a:pPr>
            <a:r>
              <a:rPr lang="en-US" sz="1100" b="0" i="0" dirty="0">
                <a:effectLst/>
                <a:latin typeface="Minion Pro" panose="02040503050201020203" pitchFamily="18" charset="0"/>
              </a:rPr>
              <a:t>Cause-and-effect (Fishbone diagram)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endParaRPr lang="en-US" sz="1100" b="0" i="0" dirty="0">
              <a:effectLst/>
              <a:latin typeface="Minion Pro" panose="020405030502010202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3A067D-FCBA-4182-AD1B-A8585C311D93}"/>
              </a:ext>
            </a:extLst>
          </p:cNvPr>
          <p:cNvSpPr txBox="1"/>
          <p:nvPr/>
        </p:nvSpPr>
        <p:spPr>
          <a:xfrm>
            <a:off x="3167522" y="864023"/>
            <a:ext cx="231766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C00000"/>
                </a:solidFill>
                <a:latin typeface="Minion Pro" panose="02040503050201020203" pitchFamily="18" charset="0"/>
              </a:rPr>
              <a:t>Collecting information: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dirty="0">
                <a:latin typeface="Minion Pro" panose="02040503050201020203" pitchFamily="18" charset="0"/>
              </a:rPr>
              <a:t>Check sheet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dirty="0">
                <a:latin typeface="Minion Pro" panose="02040503050201020203" pitchFamily="18" charset="0"/>
              </a:rPr>
              <a:t>Interview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dirty="0">
                <a:latin typeface="Minion Pro" panose="02040503050201020203" pitchFamily="18" charset="0"/>
              </a:rPr>
              <a:t>Survey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dirty="0">
                <a:latin typeface="Minion Pro" panose="02040503050201020203" pitchFamily="18" charset="0"/>
              </a:rPr>
              <a:t>Run chart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dirty="0">
                <a:latin typeface="Minion Pro" panose="02040503050201020203" pitchFamily="18" charset="0"/>
              </a:rPr>
              <a:t>Benchmarking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dirty="0">
                <a:latin typeface="Minion Pro" panose="02040503050201020203" pitchFamily="18" charset="0"/>
              </a:rPr>
              <a:t>Voice of the customer (</a:t>
            </a:r>
            <a:r>
              <a:rPr lang="en-US" sz="1100" dirty="0" err="1">
                <a:latin typeface="Minion Pro" panose="02040503050201020203" pitchFamily="18" charset="0"/>
              </a:rPr>
              <a:t>VoC</a:t>
            </a:r>
            <a:r>
              <a:rPr lang="en-US" sz="1100" dirty="0">
                <a:latin typeface="Minion Pro" panose="02040503050201020203" pitchFamily="18" charset="0"/>
              </a:rPr>
              <a:t>)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dirty="0">
                <a:latin typeface="Minion Pro" panose="02040503050201020203" pitchFamily="18" charset="0"/>
              </a:rPr>
              <a:t>Kano analysis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B71D54-B09D-4762-975C-EE6EA4F25CC0}"/>
              </a:ext>
            </a:extLst>
          </p:cNvPr>
          <p:cNvSpPr txBox="1"/>
          <p:nvPr/>
        </p:nvSpPr>
        <p:spPr>
          <a:xfrm>
            <a:off x="5828666" y="868552"/>
            <a:ext cx="228304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C00000"/>
                </a:solidFill>
                <a:latin typeface="Minion Pro" panose="02040503050201020203" pitchFamily="18" charset="0"/>
              </a:rPr>
              <a:t>Prioritization: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dirty="0">
                <a:latin typeface="Minion Pro" panose="02040503050201020203" pitchFamily="18" charset="0"/>
              </a:rPr>
              <a:t>PICK chart (Ease/benefit or Impact matrix)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dirty="0">
                <a:latin typeface="Minion Pro" panose="02040503050201020203" pitchFamily="18" charset="0"/>
              </a:rPr>
              <a:t>Nominal group technique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dirty="0">
                <a:latin typeface="Minion Pro" panose="02040503050201020203" pitchFamily="18" charset="0"/>
              </a:rPr>
              <a:t>Solution selection matrix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507491-9027-48F4-AF88-1B6CCC5EE540}"/>
              </a:ext>
            </a:extLst>
          </p:cNvPr>
          <p:cNvSpPr txBox="1"/>
          <p:nvPr/>
        </p:nvSpPr>
        <p:spPr>
          <a:xfrm>
            <a:off x="353855" y="1956287"/>
            <a:ext cx="199406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C00000"/>
                </a:solidFill>
                <a:latin typeface="Minion Pro" panose="02040503050201020203" pitchFamily="18" charset="0"/>
              </a:rPr>
              <a:t>Analysis tools: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b="0" i="0" dirty="0">
                <a:effectLst/>
                <a:latin typeface="Minion Pro" panose="02040503050201020203" pitchFamily="18" charset="0"/>
              </a:rPr>
              <a:t>Walk the process         (Gemba walk)</a:t>
            </a:r>
            <a:endParaRPr lang="en-US" sz="1100" dirty="0">
              <a:latin typeface="Minion Pro" panose="02040503050201020203" pitchFamily="18" charset="0"/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dirty="0">
                <a:latin typeface="Minion Pro" panose="02040503050201020203" pitchFamily="18" charset="0"/>
              </a:rPr>
              <a:t>Flowchart &amp; Swim-lane</a:t>
            </a:r>
            <a:endParaRPr lang="en-US" sz="1100" b="0" i="0" dirty="0">
              <a:effectLst/>
              <a:latin typeface="Minion Pro" panose="02040503050201020203" pitchFamily="18" charset="0"/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b="0" i="0" dirty="0">
                <a:effectLst/>
                <a:latin typeface="Minion Pro" panose="02040503050201020203" pitchFamily="18" charset="0"/>
              </a:rPr>
              <a:t>Process mapping 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dirty="0">
                <a:latin typeface="Minion Pro" panose="02040503050201020203" pitchFamily="18" charset="0"/>
              </a:rPr>
              <a:t>Value stream mapping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dirty="0">
                <a:latin typeface="Minion Pro" panose="02040503050201020203" pitchFamily="18" charset="0"/>
              </a:rPr>
              <a:t>SIPOC</a:t>
            </a:r>
            <a:endParaRPr lang="en-US" sz="1100" b="0" i="0" dirty="0">
              <a:effectLst/>
              <a:highlight>
                <a:srgbClr val="FFFF00"/>
              </a:highlight>
              <a:latin typeface="Minion Pro" panose="02040503050201020203" pitchFamily="18" charset="0"/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dirty="0">
                <a:latin typeface="Minion Pro" panose="02040503050201020203" pitchFamily="18" charset="0"/>
              </a:rPr>
              <a:t>Spaghetti diagram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b="0" i="0" dirty="0">
                <a:effectLst/>
                <a:latin typeface="Minion Pro" panose="02040503050201020203" pitchFamily="18" charset="0"/>
              </a:rPr>
              <a:t>Cause-and-effect </a:t>
            </a:r>
          </a:p>
          <a:p>
            <a:r>
              <a:rPr lang="en-US" sz="1100" dirty="0">
                <a:latin typeface="Minion Pro" panose="02040503050201020203" pitchFamily="18" charset="0"/>
              </a:rPr>
              <a:t>     </a:t>
            </a:r>
            <a:r>
              <a:rPr lang="en-US" sz="1100" b="0" i="0" dirty="0">
                <a:effectLst/>
                <a:latin typeface="Minion Pro" panose="02040503050201020203" pitchFamily="18" charset="0"/>
              </a:rPr>
              <a:t>diagram (Fishbone diagram)</a:t>
            </a:r>
            <a:endParaRPr lang="en-US" sz="1100" b="0" i="0" dirty="0">
              <a:effectLst/>
              <a:highlight>
                <a:srgbClr val="FFFF00"/>
              </a:highlight>
              <a:latin typeface="Minion Pro" panose="02040503050201020203" pitchFamily="18" charset="0"/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b="0" i="0" dirty="0">
                <a:effectLst/>
                <a:latin typeface="Minion Pro" panose="02040503050201020203" pitchFamily="18" charset="0"/>
              </a:rPr>
              <a:t>5 Whys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b="0" i="0" dirty="0">
                <a:effectLst/>
                <a:latin typeface="Minion Pro" panose="02040503050201020203" pitchFamily="18" charset="0"/>
              </a:rPr>
              <a:t>Force field </a:t>
            </a:r>
            <a:r>
              <a:rPr lang="en-US" sz="1100" dirty="0">
                <a:latin typeface="Minion Pro" panose="02040503050201020203" pitchFamily="18" charset="0"/>
              </a:rPr>
              <a:t>a</a:t>
            </a:r>
            <a:r>
              <a:rPr lang="en-US" sz="1100" b="0" i="0" dirty="0">
                <a:effectLst/>
                <a:latin typeface="Minion Pro" panose="02040503050201020203" pitchFamily="18" charset="0"/>
              </a:rPr>
              <a:t>nalysis</a:t>
            </a:r>
            <a:endParaRPr lang="en-US" sz="1100" dirty="0">
              <a:latin typeface="Minion Pro" panose="02040503050201020203" pitchFamily="18" charset="0"/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dirty="0">
                <a:latin typeface="Minion Pro" panose="02040503050201020203" pitchFamily="18" charset="0"/>
              </a:rPr>
              <a:t>Non-value-added activities analysis (Downtime)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dirty="0">
                <a:latin typeface="Minion Pro" panose="02040503050201020203" pitchFamily="18" charset="0"/>
              </a:rPr>
              <a:t>Gap analysis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dirty="0">
                <a:latin typeface="Minion Pro" panose="02040503050201020203" pitchFamily="18" charset="0"/>
              </a:rPr>
              <a:t>Interrelationship diagraph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E518B9-51BD-4AF4-9319-1B27E24E4156}"/>
              </a:ext>
            </a:extLst>
          </p:cNvPr>
          <p:cNvSpPr txBox="1"/>
          <p:nvPr/>
        </p:nvSpPr>
        <p:spPr>
          <a:xfrm>
            <a:off x="3210071" y="2384032"/>
            <a:ext cx="262622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C00000"/>
                </a:solidFill>
                <a:latin typeface="Minion Pro" panose="02040503050201020203" pitchFamily="18" charset="0"/>
              </a:rPr>
              <a:t>Analyzing, measuring and </a:t>
            </a:r>
          </a:p>
          <a:p>
            <a:r>
              <a:rPr lang="en-US" sz="1100" dirty="0">
                <a:solidFill>
                  <a:srgbClr val="C00000"/>
                </a:solidFill>
                <a:latin typeface="Minion Pro" panose="02040503050201020203" pitchFamily="18" charset="0"/>
              </a:rPr>
              <a:t>displaying data: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dirty="0">
                <a:latin typeface="Minion Pro" panose="02040503050201020203" pitchFamily="18" charset="0"/>
              </a:rPr>
              <a:t>Histogram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dirty="0">
                <a:latin typeface="Minion Pro" panose="02040503050201020203" pitchFamily="18" charset="0"/>
              </a:rPr>
              <a:t>Pareto chart 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dirty="0">
                <a:latin typeface="Minion Pro" panose="02040503050201020203" pitchFamily="18" charset="0"/>
              </a:rPr>
              <a:t>Control chart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dirty="0">
                <a:latin typeface="Minion Pro" panose="02040503050201020203" pitchFamily="18" charset="0"/>
              </a:rPr>
              <a:t>Run chart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dirty="0">
                <a:latin typeface="Minion Pro" panose="02040503050201020203" pitchFamily="18" charset="0"/>
              </a:rPr>
              <a:t>Scatter diagram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dirty="0">
                <a:latin typeface="Minion Pro" panose="02040503050201020203" pitchFamily="18" charset="0"/>
              </a:rPr>
              <a:t>FMEA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dirty="0">
                <a:latin typeface="Minion Pro" panose="02040503050201020203" pitchFamily="18" charset="0"/>
              </a:rPr>
              <a:t>Takt time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dirty="0">
                <a:latin typeface="Minion Pro" panose="02040503050201020203" pitchFamily="18" charset="0"/>
              </a:rPr>
              <a:t>Critical to quality (CTQ)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ACA4BF-7F9E-4FAB-B05A-8DC5B4121857}"/>
              </a:ext>
            </a:extLst>
          </p:cNvPr>
          <p:cNvSpPr txBox="1"/>
          <p:nvPr/>
        </p:nvSpPr>
        <p:spPr>
          <a:xfrm>
            <a:off x="375189" y="4869577"/>
            <a:ext cx="1994062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C00000"/>
                </a:solidFill>
                <a:latin typeface="Minion Pro" panose="02040503050201020203" pitchFamily="18" charset="0"/>
              </a:rPr>
              <a:t>Decision tools: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dirty="0">
                <a:latin typeface="Minion Pro" panose="02040503050201020203" pitchFamily="18" charset="0"/>
              </a:rPr>
              <a:t>Criteria rating form</a:t>
            </a:r>
            <a:endParaRPr lang="en-US" sz="1100" b="0" i="0" dirty="0">
              <a:effectLst/>
              <a:latin typeface="Minion Pro" panose="02040503050201020203" pitchFamily="18" charset="0"/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dirty="0">
                <a:latin typeface="Minion Pro" panose="02040503050201020203" pitchFamily="18" charset="0"/>
              </a:rPr>
              <a:t>Voting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dirty="0">
                <a:latin typeface="Minion Pro" panose="02040503050201020203" pitchFamily="18" charset="0"/>
              </a:rPr>
              <a:t>Nominal group </a:t>
            </a:r>
          </a:p>
          <a:p>
            <a:r>
              <a:rPr lang="en-US" sz="1100" dirty="0">
                <a:latin typeface="Minion Pro" panose="02040503050201020203" pitchFamily="18" charset="0"/>
              </a:rPr>
              <a:t>      technique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3E8F21-8C6E-42B0-9255-57E82BB5F7D0}"/>
              </a:ext>
            </a:extLst>
          </p:cNvPr>
          <p:cNvSpPr txBox="1"/>
          <p:nvPr/>
        </p:nvSpPr>
        <p:spPr>
          <a:xfrm>
            <a:off x="5833464" y="2235880"/>
            <a:ext cx="2788020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C00000"/>
                </a:solidFill>
                <a:latin typeface="Minion Pro" panose="02040503050201020203" pitchFamily="18" charset="0"/>
              </a:rPr>
              <a:t>Planning tools: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dirty="0">
                <a:latin typeface="Minion Pro" panose="02040503050201020203" pitchFamily="18" charset="0"/>
              </a:rPr>
              <a:t>Action register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dirty="0">
                <a:latin typeface="Minion Pro" panose="02040503050201020203" pitchFamily="18" charset="0"/>
              </a:rPr>
              <a:t>Project Charter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dirty="0">
                <a:latin typeface="Minion Pro" panose="02040503050201020203" pitchFamily="18" charset="0"/>
              </a:rPr>
              <a:t>BOSCARD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dirty="0">
                <a:latin typeface="Minion Pro" panose="02040503050201020203" pitchFamily="18" charset="0"/>
              </a:rPr>
              <a:t>FMEA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dirty="0">
                <a:latin typeface="Minion Pro" panose="02040503050201020203" pitchFamily="18" charset="0"/>
              </a:rPr>
              <a:t>Gantt chart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dirty="0">
                <a:latin typeface="Minion Pro" panose="02040503050201020203" pitchFamily="18" charset="0"/>
              </a:rPr>
              <a:t>PERT chart (critical path) 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dirty="0">
                <a:latin typeface="Minion Pro" panose="02040503050201020203" pitchFamily="18" charset="0"/>
              </a:rPr>
              <a:t>Tree diagram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dirty="0">
                <a:latin typeface="Minion Pro" panose="02040503050201020203" pitchFamily="18" charset="0"/>
              </a:rPr>
              <a:t>Process decision program chart (PDPC)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A297D2-17BA-4A1D-A982-76FBB304E450}"/>
              </a:ext>
            </a:extLst>
          </p:cNvPr>
          <p:cNvSpPr txBox="1"/>
          <p:nvPr/>
        </p:nvSpPr>
        <p:spPr>
          <a:xfrm>
            <a:off x="3178944" y="4317288"/>
            <a:ext cx="2411998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C00000"/>
                </a:solidFill>
                <a:latin typeface="Minion Pro" panose="02040503050201020203" pitchFamily="18" charset="0"/>
              </a:rPr>
              <a:t>Creating or improving a process: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b="0" i="0" dirty="0">
                <a:effectLst/>
                <a:latin typeface="Minion Pro" panose="02040503050201020203" pitchFamily="18" charset="0"/>
              </a:rPr>
              <a:t>Value stream mapping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b="0" i="0" dirty="0">
                <a:effectLst/>
                <a:latin typeface="Minion Pro" panose="02040503050201020203" pitchFamily="18" charset="0"/>
              </a:rPr>
              <a:t>Affinity </a:t>
            </a:r>
            <a:r>
              <a:rPr lang="en-US" sz="1100" dirty="0">
                <a:latin typeface="Minion Pro" panose="02040503050201020203" pitchFamily="18" charset="0"/>
              </a:rPr>
              <a:t>d</a:t>
            </a:r>
            <a:r>
              <a:rPr lang="en-US" sz="1100" b="0" i="0" dirty="0">
                <a:effectLst/>
                <a:latin typeface="Minion Pro" panose="02040503050201020203" pitchFamily="18" charset="0"/>
              </a:rPr>
              <a:t>iagram</a:t>
            </a:r>
          </a:p>
          <a:p>
            <a:pPr marL="168275" indent="-168275" algn="l">
              <a:buFont typeface="Arial" panose="020B0604020202020204" pitchFamily="34" charset="0"/>
              <a:buChar char="•"/>
            </a:pPr>
            <a:r>
              <a:rPr lang="en-US" sz="1100" dirty="0">
                <a:latin typeface="Minion Pro" panose="02040503050201020203" pitchFamily="18" charset="0"/>
              </a:rPr>
              <a:t>5S</a:t>
            </a:r>
            <a:endParaRPr lang="en-US" sz="1100" b="0" i="0" dirty="0">
              <a:effectLst/>
              <a:latin typeface="Minion Pro" panose="02040503050201020203" pitchFamily="18" charset="0"/>
            </a:endParaRPr>
          </a:p>
          <a:p>
            <a:pPr marL="168275" indent="-168275" algn="l">
              <a:buFont typeface="Arial" panose="020B0604020202020204" pitchFamily="34" charset="0"/>
              <a:buChar char="•"/>
            </a:pPr>
            <a:r>
              <a:rPr lang="en-US" sz="1100" b="0" i="0" dirty="0">
                <a:effectLst/>
                <a:latin typeface="Minion Pro" panose="02040503050201020203" pitchFamily="18" charset="0"/>
              </a:rPr>
              <a:t>Poka Yoke</a:t>
            </a:r>
          </a:p>
          <a:p>
            <a:pPr marL="168275" indent="-168275" algn="l">
              <a:buFont typeface="Arial" panose="020B0604020202020204" pitchFamily="34" charset="0"/>
              <a:buChar char="•"/>
            </a:pPr>
            <a:r>
              <a:rPr lang="en-US" sz="1100" dirty="0">
                <a:latin typeface="Minion Pro" panose="02040503050201020203" pitchFamily="18" charset="0"/>
              </a:rPr>
              <a:t>Visual management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dirty="0">
                <a:latin typeface="Minion Pro" panose="02040503050201020203" pitchFamily="18" charset="0"/>
              </a:rPr>
              <a:t>Control plans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678CA1-837B-45DE-B706-C7331C1D1699}"/>
              </a:ext>
            </a:extLst>
          </p:cNvPr>
          <p:cNvSpPr txBox="1"/>
          <p:nvPr/>
        </p:nvSpPr>
        <p:spPr>
          <a:xfrm>
            <a:off x="5890330" y="4051223"/>
            <a:ext cx="2707465" cy="136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C00000"/>
                </a:solidFill>
                <a:latin typeface="Minion Pro" panose="02040503050201020203" pitchFamily="18" charset="0"/>
              </a:rPr>
              <a:t>Continuous Improvement / Problem-solving models:</a:t>
            </a:r>
          </a:p>
          <a:p>
            <a:endParaRPr lang="en-US" sz="600" dirty="0">
              <a:solidFill>
                <a:srgbClr val="C00000"/>
              </a:solidFill>
              <a:latin typeface="Minion Pro" panose="02040503050201020203" pitchFamily="18" charset="0"/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b="0" i="0" dirty="0">
                <a:effectLst/>
                <a:latin typeface="Minion Pro" panose="02040503050201020203" pitchFamily="18" charset="0"/>
              </a:rPr>
              <a:t>PDCA (Plan, Do, Check, Act)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dirty="0">
                <a:latin typeface="Minion Pro" panose="02040503050201020203" pitchFamily="18" charset="0"/>
              </a:rPr>
              <a:t>DMAIC (Define, Measure, </a:t>
            </a:r>
          </a:p>
          <a:p>
            <a:r>
              <a:rPr lang="en-US" sz="1100" dirty="0">
                <a:latin typeface="Minion Pro" panose="02040503050201020203" pitchFamily="18" charset="0"/>
              </a:rPr>
              <a:t>     Analyze, Improve, Control)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dirty="0">
                <a:latin typeface="Minion Pro" panose="02040503050201020203" pitchFamily="18" charset="0"/>
              </a:rPr>
              <a:t>8Ds / PSP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100" dirty="0">
                <a:latin typeface="Minion Pro" panose="02040503050201020203" pitchFamily="18" charset="0"/>
              </a:rPr>
              <a:t>Kaizen (RIE) event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DF85721-8DC1-4A61-8DDC-8344EB4F8696}"/>
              </a:ext>
            </a:extLst>
          </p:cNvPr>
          <p:cNvSpPr txBox="1"/>
          <p:nvPr/>
        </p:nvSpPr>
        <p:spPr>
          <a:xfrm>
            <a:off x="1739106" y="6101556"/>
            <a:ext cx="522636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rgbClr val="A50021"/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Minion Pro" panose="02040503050201020203" pitchFamily="18" charset="0"/>
              </a:rPr>
              <a:t>The tools can be used in a variety of other ways. Used independently, </a:t>
            </a:r>
            <a:r>
              <a:rPr lang="en-US" sz="1200" b="1" dirty="0">
                <a:latin typeface="Minion Pro" panose="02040503050201020203" pitchFamily="18" charset="0"/>
              </a:rPr>
              <a:t>together with other tools and practices or as part of different models.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AB56B14-7EC3-4E3B-AC0A-B8D120666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25" t="23194" r="14445" b="10472"/>
          <a:stretch/>
        </p:blipFill>
        <p:spPr>
          <a:xfrm>
            <a:off x="4477968" y="2765798"/>
            <a:ext cx="1104672" cy="90986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C80DDBE-6E2A-471A-B132-7CB9C39D9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408" t="23750" r="22000" b="24917"/>
          <a:stretch/>
        </p:blipFill>
        <p:spPr>
          <a:xfrm>
            <a:off x="4674859" y="4829228"/>
            <a:ext cx="1003827" cy="8309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D1B642-F40B-4E70-AAB2-7E9E6C1ED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741" t="50000" r="58889" b="39232"/>
          <a:stretch/>
        </p:blipFill>
        <p:spPr>
          <a:xfrm>
            <a:off x="7652207" y="2407538"/>
            <a:ext cx="1107651" cy="88544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2C0E376-301F-44AA-953F-8743F9F18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596" t="30784" r="60555" b="60265"/>
          <a:stretch/>
        </p:blipFill>
        <p:spPr>
          <a:xfrm>
            <a:off x="1997514" y="857287"/>
            <a:ext cx="852764" cy="63141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F013D12-73E7-4069-97CB-A329832CB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434" t="33333" r="72170" b="49575"/>
          <a:stretch/>
        </p:blipFill>
        <p:spPr>
          <a:xfrm>
            <a:off x="7742104" y="933019"/>
            <a:ext cx="1054248" cy="76885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2561080-1EBD-4EF9-AF67-830F31104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556" t="33030" r="52638" b="46477"/>
          <a:stretch/>
        </p:blipFill>
        <p:spPr>
          <a:xfrm>
            <a:off x="1997514" y="2446312"/>
            <a:ext cx="1044057" cy="9214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51F1FC-060D-4894-87A4-37C4D85D4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704" t="39461" r="60878" b="42954"/>
          <a:stretch/>
        </p:blipFill>
        <p:spPr>
          <a:xfrm>
            <a:off x="7855700" y="4852148"/>
            <a:ext cx="955654" cy="9023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77392A-53D0-4535-AE5B-4171627D4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2955" r="33333" b="24974"/>
          <a:stretch/>
        </p:blipFill>
        <p:spPr>
          <a:xfrm>
            <a:off x="1948921" y="4921061"/>
            <a:ext cx="1007676" cy="7039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490934-DFE1-44D9-9606-182339F59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9517" t="24221" r="53528" b="36630"/>
          <a:stretch/>
        </p:blipFill>
        <p:spPr>
          <a:xfrm>
            <a:off x="4523182" y="1066481"/>
            <a:ext cx="1153780" cy="85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40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897E5960ECB24BAFD8D38E37048222" ma:contentTypeVersion="6" ma:contentTypeDescription="Create a new document." ma:contentTypeScope="" ma:versionID="e95e2f0f8c7802f7c445239b2dbd3039">
  <xsd:schema xmlns:xsd="http://www.w3.org/2001/XMLSchema" xmlns:xs="http://www.w3.org/2001/XMLSchema" xmlns:p="http://schemas.microsoft.com/office/2006/metadata/properties" xmlns:ns3="3fef6ad0-37ee-4edc-84dc-0e3899c1119d" xmlns:ns4="a46a091f-2306-4b81-b9a1-a23f2f354a4e" targetNamespace="http://schemas.microsoft.com/office/2006/metadata/properties" ma:root="true" ma:fieldsID="12178dab39deaafd0f77aeb97453e9ba" ns3:_="" ns4:_="">
    <xsd:import namespace="3fef6ad0-37ee-4edc-84dc-0e3899c1119d"/>
    <xsd:import namespace="a46a091f-2306-4b81-b9a1-a23f2f354a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ef6ad0-37ee-4edc-84dc-0e3899c111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6a091f-2306-4b81-b9a1-a23f2f354a4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68D13B-6C06-44E9-9B9C-FFCF82E184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E2BEA4-FC56-4C80-9091-A1EA5316B61E}">
  <ds:schemaRefs>
    <ds:schemaRef ds:uri="http://purl.org/dc/dcmitype/"/>
    <ds:schemaRef ds:uri="http://schemas.microsoft.com/office/2006/metadata/properties"/>
    <ds:schemaRef ds:uri="3fef6ad0-37ee-4edc-84dc-0e3899c1119d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a46a091f-2306-4b81-b9a1-a23f2f354a4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462E9AA-AEDB-4BDE-A9B3-69541703EC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ef6ad0-37ee-4edc-84dc-0e3899c1119d"/>
    <ds:schemaRef ds:uri="a46a091f-2306-4b81-b9a1-a23f2f354a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118465</TotalTime>
  <Words>247</Words>
  <Application>Microsoft Office PowerPoint</Application>
  <PresentationFormat>On-screen Show (4:3)</PresentationFormat>
  <Paragraphs>72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Minion Pro</vt:lpstr>
      <vt:lpstr>Office Theme</vt:lpstr>
      <vt:lpstr>Example of tools by Category or Purpose</vt:lpstr>
    </vt:vector>
  </TitlesOfParts>
  <Company>UA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Shinholster</dc:creator>
  <cp:lastModifiedBy>Carolina Vega Rengifo</cp:lastModifiedBy>
  <cp:revision>69</cp:revision>
  <cp:lastPrinted>2022-01-24T20:47:36Z</cp:lastPrinted>
  <dcterms:created xsi:type="dcterms:W3CDTF">2015-08-27T18:41:58Z</dcterms:created>
  <dcterms:modified xsi:type="dcterms:W3CDTF">2022-02-21T19:25:27Z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0x0101000C897E5960ECB24BAFD8D38E37048222</vt:lpwstr>
  </property>
</Properties>
</file>